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Inter"/>
      <p:regular r:id="rId15"/>
      <p:bold r:id="rId16"/>
      <p:italic r:id="rId17"/>
      <p:boldItalic r:id="rId18"/>
    </p:embeddedFont>
    <p:embeddedFont>
      <p:font typeface="Jua"/>
      <p:regular r:id="rId19"/>
    </p:embeddedFont>
    <p:embeddedFont>
      <p:font typeface="Cinzel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inzel-regular.fntdata"/><Relationship Id="rId21" Type="http://schemas.openxmlformats.org/officeDocument/2006/relationships/font" Target="fonts/Cinzel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5" Type="http://schemas.openxmlformats.org/officeDocument/2006/relationships/font" Target="fonts/Inter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19" Type="http://schemas.openxmlformats.org/officeDocument/2006/relationships/font" Target="fonts/Jua-regular.fntdata"/><Relationship Id="rId18" Type="http://schemas.openxmlformats.org/officeDocument/2006/relationships/font" Target="fonts/Inter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8578c0307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f8578c0307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8578c030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f8578c03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8578c0307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f8578c0307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8578c0307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f8578c0307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 rot="-492">
            <a:off x="2474250" y="3479751"/>
            <a:ext cx="41955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438200" y="1237225"/>
            <a:ext cx="6267900" cy="2234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1"/>
          <p:cNvSpPr txBox="1"/>
          <p:nvPr>
            <p:ph hasCustomPrompt="1" type="title"/>
          </p:nvPr>
        </p:nvSpPr>
        <p:spPr>
          <a:xfrm rot="402">
            <a:off x="719950" y="1303475"/>
            <a:ext cx="77040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1978800" y="3285775"/>
            <a:ext cx="51864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3"/>
          <p:cNvSpPr txBox="1"/>
          <p:nvPr>
            <p:ph hasCustomPrompt="1" type="title"/>
          </p:nvPr>
        </p:nvSpPr>
        <p:spPr>
          <a:xfrm rot="1961">
            <a:off x="2909743" y="1653976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/>
          <p:nvPr>
            <p:ph idx="2" type="title"/>
          </p:nvPr>
        </p:nvSpPr>
        <p:spPr>
          <a:xfrm>
            <a:off x="720000" y="15081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720000" y="2164183"/>
            <a:ext cx="2193300" cy="6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hasCustomPrompt="1" idx="3" type="title"/>
          </p:nvPr>
        </p:nvSpPr>
        <p:spPr>
          <a:xfrm rot="1961">
            <a:off x="2909850" y="3326273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idx="4" type="title"/>
          </p:nvPr>
        </p:nvSpPr>
        <p:spPr>
          <a:xfrm>
            <a:off x="720000" y="31803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13"/>
          <p:cNvSpPr txBox="1"/>
          <p:nvPr>
            <p:ph idx="5" type="subTitle"/>
          </p:nvPr>
        </p:nvSpPr>
        <p:spPr>
          <a:xfrm>
            <a:off x="720000" y="3836408"/>
            <a:ext cx="2193300" cy="6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6" type="title"/>
          </p:nvPr>
        </p:nvSpPr>
        <p:spPr>
          <a:xfrm flipH="1" rot="-1961">
            <a:off x="5182100" y="1654015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7" type="title"/>
          </p:nvPr>
        </p:nvSpPr>
        <p:spPr>
          <a:xfrm flipH="1">
            <a:off x="6230700" y="15081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3"/>
          <p:cNvSpPr txBox="1"/>
          <p:nvPr>
            <p:ph idx="8" type="subTitle"/>
          </p:nvPr>
        </p:nvSpPr>
        <p:spPr>
          <a:xfrm flipH="1">
            <a:off x="6230700" y="2164183"/>
            <a:ext cx="2193300" cy="6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hasCustomPrompt="1" idx="9" type="title"/>
          </p:nvPr>
        </p:nvSpPr>
        <p:spPr>
          <a:xfrm flipH="1" rot="-1961">
            <a:off x="5182100" y="3326227"/>
            <a:ext cx="1052100" cy="96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/>
          <p:nvPr>
            <p:ph idx="13" type="title"/>
          </p:nvPr>
        </p:nvSpPr>
        <p:spPr>
          <a:xfrm flipH="1">
            <a:off x="6230700" y="3180300"/>
            <a:ext cx="2193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13"/>
          <p:cNvSpPr txBox="1"/>
          <p:nvPr>
            <p:ph idx="14" type="subTitle"/>
          </p:nvPr>
        </p:nvSpPr>
        <p:spPr>
          <a:xfrm flipH="1">
            <a:off x="6230700" y="3836408"/>
            <a:ext cx="2193300" cy="60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5"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396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 rot="-941">
            <a:off x="720000" y="3076282"/>
            <a:ext cx="32865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720125" y="1462276"/>
            <a:ext cx="4563900" cy="17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720000" y="2324613"/>
            <a:ext cx="41361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5249700" y="2441475"/>
            <a:ext cx="3174300" cy="16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5675463" y="2417300"/>
            <a:ext cx="2305500" cy="12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BLANK_1_1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1003313" y="1676075"/>
            <a:ext cx="3104400" cy="16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subTitle"/>
          </p:nvPr>
        </p:nvSpPr>
        <p:spPr>
          <a:xfrm>
            <a:off x="1003313" y="3294525"/>
            <a:ext cx="3104400" cy="10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BLANK_1_1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8"/>
          <p:cNvSpPr txBox="1"/>
          <p:nvPr>
            <p:ph type="title"/>
          </p:nvPr>
        </p:nvSpPr>
        <p:spPr>
          <a:xfrm>
            <a:off x="3041538" y="1798088"/>
            <a:ext cx="4090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8"/>
          <p:cNvSpPr txBox="1"/>
          <p:nvPr>
            <p:ph idx="1" type="subTitle"/>
          </p:nvPr>
        </p:nvSpPr>
        <p:spPr>
          <a:xfrm>
            <a:off x="3041538" y="2185662"/>
            <a:ext cx="4090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title"/>
          </p:nvPr>
        </p:nvSpPr>
        <p:spPr>
          <a:xfrm>
            <a:off x="3041538" y="3254275"/>
            <a:ext cx="4090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18"/>
          <p:cNvSpPr txBox="1"/>
          <p:nvPr>
            <p:ph idx="3" type="subTitle"/>
          </p:nvPr>
        </p:nvSpPr>
        <p:spPr>
          <a:xfrm>
            <a:off x="3041538" y="3641827"/>
            <a:ext cx="4090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4"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2" type="title"/>
          </p:nvPr>
        </p:nvSpPr>
        <p:spPr>
          <a:xfrm>
            <a:off x="3193938" y="1180888"/>
            <a:ext cx="4090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" name="Google Shape;90;p19"/>
          <p:cNvSpPr txBox="1"/>
          <p:nvPr>
            <p:ph idx="1" type="subTitle"/>
          </p:nvPr>
        </p:nvSpPr>
        <p:spPr>
          <a:xfrm>
            <a:off x="3193938" y="1568439"/>
            <a:ext cx="4090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3" type="title"/>
          </p:nvPr>
        </p:nvSpPr>
        <p:spPr>
          <a:xfrm>
            <a:off x="3193938" y="2381163"/>
            <a:ext cx="4090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19"/>
          <p:cNvSpPr txBox="1"/>
          <p:nvPr>
            <p:ph idx="4" type="subTitle"/>
          </p:nvPr>
        </p:nvSpPr>
        <p:spPr>
          <a:xfrm>
            <a:off x="3193938" y="2768721"/>
            <a:ext cx="4090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5" type="title"/>
          </p:nvPr>
        </p:nvSpPr>
        <p:spPr>
          <a:xfrm>
            <a:off x="3193938" y="3581450"/>
            <a:ext cx="40905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" name="Google Shape;94;p19"/>
          <p:cNvSpPr txBox="1"/>
          <p:nvPr>
            <p:ph idx="6" type="subTitle"/>
          </p:nvPr>
        </p:nvSpPr>
        <p:spPr>
          <a:xfrm>
            <a:off x="3193938" y="3969002"/>
            <a:ext cx="40905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 txBox="1"/>
          <p:nvPr>
            <p:ph type="title"/>
          </p:nvPr>
        </p:nvSpPr>
        <p:spPr>
          <a:xfrm>
            <a:off x="720000" y="2999550"/>
            <a:ext cx="2406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20"/>
          <p:cNvSpPr txBox="1"/>
          <p:nvPr>
            <p:ph idx="1" type="subTitle"/>
          </p:nvPr>
        </p:nvSpPr>
        <p:spPr>
          <a:xfrm>
            <a:off x="720000" y="1754750"/>
            <a:ext cx="24063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2" type="title"/>
          </p:nvPr>
        </p:nvSpPr>
        <p:spPr>
          <a:xfrm>
            <a:off x="3368850" y="2999550"/>
            <a:ext cx="2406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20"/>
          <p:cNvSpPr txBox="1"/>
          <p:nvPr>
            <p:ph idx="3" type="subTitle"/>
          </p:nvPr>
        </p:nvSpPr>
        <p:spPr>
          <a:xfrm>
            <a:off x="3368850" y="1754750"/>
            <a:ext cx="24063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4" type="title"/>
          </p:nvPr>
        </p:nvSpPr>
        <p:spPr>
          <a:xfrm>
            <a:off x="6017700" y="2999550"/>
            <a:ext cx="2406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" name="Google Shape;102;p20"/>
          <p:cNvSpPr txBox="1"/>
          <p:nvPr>
            <p:ph idx="5" type="subTitle"/>
          </p:nvPr>
        </p:nvSpPr>
        <p:spPr>
          <a:xfrm>
            <a:off x="6017700" y="1754750"/>
            <a:ext cx="2406300" cy="11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6"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720000" y="2612759"/>
            <a:ext cx="4360200" cy="15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20000" y="580988"/>
            <a:ext cx="1863600" cy="180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 rot="455">
            <a:off x="720000" y="4048313"/>
            <a:ext cx="4534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2" type="title"/>
          </p:nvPr>
        </p:nvSpPr>
        <p:spPr>
          <a:xfrm>
            <a:off x="910498" y="1842913"/>
            <a:ext cx="2468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910509" y="2200838"/>
            <a:ext cx="24681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3" type="title"/>
          </p:nvPr>
        </p:nvSpPr>
        <p:spPr>
          <a:xfrm>
            <a:off x="5765399" y="1842913"/>
            <a:ext cx="2468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1"/>
          <p:cNvSpPr txBox="1"/>
          <p:nvPr>
            <p:ph idx="4" type="subTitle"/>
          </p:nvPr>
        </p:nvSpPr>
        <p:spPr>
          <a:xfrm>
            <a:off x="5765407" y="2200838"/>
            <a:ext cx="24681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5" type="title"/>
          </p:nvPr>
        </p:nvSpPr>
        <p:spPr>
          <a:xfrm>
            <a:off x="910488" y="3121088"/>
            <a:ext cx="2468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21"/>
          <p:cNvSpPr txBox="1"/>
          <p:nvPr>
            <p:ph idx="6" type="subTitle"/>
          </p:nvPr>
        </p:nvSpPr>
        <p:spPr>
          <a:xfrm>
            <a:off x="910498" y="3479013"/>
            <a:ext cx="24681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7" type="title"/>
          </p:nvPr>
        </p:nvSpPr>
        <p:spPr>
          <a:xfrm>
            <a:off x="5765388" y="3121088"/>
            <a:ext cx="2468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" name="Google Shape;114;p21"/>
          <p:cNvSpPr txBox="1"/>
          <p:nvPr>
            <p:ph idx="8" type="subTitle"/>
          </p:nvPr>
        </p:nvSpPr>
        <p:spPr>
          <a:xfrm>
            <a:off x="5765396" y="3479013"/>
            <a:ext cx="24681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2" type="title"/>
          </p:nvPr>
        </p:nvSpPr>
        <p:spPr>
          <a:xfrm>
            <a:off x="1680532" y="1355963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1680532" y="1713888"/>
            <a:ext cx="27417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3" type="title"/>
          </p:nvPr>
        </p:nvSpPr>
        <p:spPr>
          <a:xfrm>
            <a:off x="1680525" y="3755181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22"/>
          <p:cNvSpPr txBox="1"/>
          <p:nvPr>
            <p:ph idx="4" type="subTitle"/>
          </p:nvPr>
        </p:nvSpPr>
        <p:spPr>
          <a:xfrm>
            <a:off x="1680532" y="4127887"/>
            <a:ext cx="27417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5" type="title"/>
          </p:nvPr>
        </p:nvSpPr>
        <p:spPr>
          <a:xfrm>
            <a:off x="1680532" y="2555565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" name="Google Shape;123;p22"/>
          <p:cNvSpPr txBox="1"/>
          <p:nvPr>
            <p:ph idx="6" type="subTitle"/>
          </p:nvPr>
        </p:nvSpPr>
        <p:spPr>
          <a:xfrm>
            <a:off x="1680532" y="2913509"/>
            <a:ext cx="27417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7" type="title"/>
          </p:nvPr>
        </p:nvSpPr>
        <p:spPr>
          <a:xfrm>
            <a:off x="4725950" y="3708222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22"/>
          <p:cNvSpPr txBox="1"/>
          <p:nvPr>
            <p:ph idx="8" type="subTitle"/>
          </p:nvPr>
        </p:nvSpPr>
        <p:spPr>
          <a:xfrm>
            <a:off x="4725957" y="4066163"/>
            <a:ext cx="2741700" cy="5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9" type="title"/>
          </p:nvPr>
        </p:nvSpPr>
        <p:spPr>
          <a:xfrm>
            <a:off x="4725951" y="1355963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22"/>
          <p:cNvSpPr txBox="1"/>
          <p:nvPr>
            <p:ph idx="13" type="subTitle"/>
          </p:nvPr>
        </p:nvSpPr>
        <p:spPr>
          <a:xfrm>
            <a:off x="4725956" y="1713887"/>
            <a:ext cx="27417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4" type="title"/>
          </p:nvPr>
        </p:nvSpPr>
        <p:spPr>
          <a:xfrm>
            <a:off x="4725951" y="2555561"/>
            <a:ext cx="274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9" name="Google Shape;129;p22"/>
          <p:cNvSpPr txBox="1"/>
          <p:nvPr>
            <p:ph idx="15" type="subTitle"/>
          </p:nvPr>
        </p:nvSpPr>
        <p:spPr>
          <a:xfrm>
            <a:off x="4725956" y="2913504"/>
            <a:ext cx="27417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BLANK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719999" y="1890575"/>
            <a:ext cx="217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" name="Google Shape;133;p23"/>
          <p:cNvSpPr txBox="1"/>
          <p:nvPr>
            <p:ph idx="1" type="subTitle"/>
          </p:nvPr>
        </p:nvSpPr>
        <p:spPr>
          <a:xfrm>
            <a:off x="720008" y="2248500"/>
            <a:ext cx="21717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2" type="title"/>
          </p:nvPr>
        </p:nvSpPr>
        <p:spPr>
          <a:xfrm>
            <a:off x="3486149" y="1890575"/>
            <a:ext cx="217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" name="Google Shape;135;p23"/>
          <p:cNvSpPr txBox="1"/>
          <p:nvPr>
            <p:ph idx="3" type="subTitle"/>
          </p:nvPr>
        </p:nvSpPr>
        <p:spPr>
          <a:xfrm>
            <a:off x="3486158" y="2248500"/>
            <a:ext cx="21717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4" type="title"/>
          </p:nvPr>
        </p:nvSpPr>
        <p:spPr>
          <a:xfrm>
            <a:off x="6252299" y="1890575"/>
            <a:ext cx="217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" name="Google Shape;137;p23"/>
          <p:cNvSpPr txBox="1"/>
          <p:nvPr>
            <p:ph idx="5" type="subTitle"/>
          </p:nvPr>
        </p:nvSpPr>
        <p:spPr>
          <a:xfrm>
            <a:off x="6252308" y="2248500"/>
            <a:ext cx="21717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6" type="title"/>
          </p:nvPr>
        </p:nvSpPr>
        <p:spPr>
          <a:xfrm>
            <a:off x="719999" y="3681275"/>
            <a:ext cx="217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9" name="Google Shape;139;p23"/>
          <p:cNvSpPr txBox="1"/>
          <p:nvPr>
            <p:ph idx="7" type="subTitle"/>
          </p:nvPr>
        </p:nvSpPr>
        <p:spPr>
          <a:xfrm>
            <a:off x="720008" y="4039200"/>
            <a:ext cx="21717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8" type="title"/>
          </p:nvPr>
        </p:nvSpPr>
        <p:spPr>
          <a:xfrm>
            <a:off x="3486149" y="3681275"/>
            <a:ext cx="217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" name="Google Shape;141;p23"/>
          <p:cNvSpPr txBox="1"/>
          <p:nvPr>
            <p:ph idx="9" type="subTitle"/>
          </p:nvPr>
        </p:nvSpPr>
        <p:spPr>
          <a:xfrm>
            <a:off x="3486158" y="4039200"/>
            <a:ext cx="21717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3" type="title"/>
          </p:nvPr>
        </p:nvSpPr>
        <p:spPr>
          <a:xfrm>
            <a:off x="6252299" y="3681275"/>
            <a:ext cx="2171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3" name="Google Shape;143;p23"/>
          <p:cNvSpPr txBox="1"/>
          <p:nvPr>
            <p:ph idx="14" type="subTitle"/>
          </p:nvPr>
        </p:nvSpPr>
        <p:spPr>
          <a:xfrm>
            <a:off x="6252308" y="4039200"/>
            <a:ext cx="21717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15"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idx="1" type="subTitle"/>
          </p:nvPr>
        </p:nvSpPr>
        <p:spPr>
          <a:xfrm>
            <a:off x="720000" y="3484500"/>
            <a:ext cx="16806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hasCustomPrompt="1" type="title"/>
          </p:nvPr>
        </p:nvSpPr>
        <p:spPr>
          <a:xfrm>
            <a:off x="1043501" y="1878275"/>
            <a:ext cx="906900" cy="90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4"/>
          <p:cNvSpPr txBox="1"/>
          <p:nvPr>
            <p:ph idx="2" type="title"/>
          </p:nvPr>
        </p:nvSpPr>
        <p:spPr>
          <a:xfrm>
            <a:off x="720000" y="3069550"/>
            <a:ext cx="1680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24"/>
          <p:cNvSpPr txBox="1"/>
          <p:nvPr>
            <p:ph idx="3" type="subTitle"/>
          </p:nvPr>
        </p:nvSpPr>
        <p:spPr>
          <a:xfrm>
            <a:off x="2727800" y="3484500"/>
            <a:ext cx="16806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hasCustomPrompt="1" idx="4" type="title"/>
          </p:nvPr>
        </p:nvSpPr>
        <p:spPr>
          <a:xfrm>
            <a:off x="3051319" y="1878275"/>
            <a:ext cx="906900" cy="90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4"/>
          <p:cNvSpPr txBox="1"/>
          <p:nvPr>
            <p:ph idx="5" type="title"/>
          </p:nvPr>
        </p:nvSpPr>
        <p:spPr>
          <a:xfrm>
            <a:off x="2727800" y="3069550"/>
            <a:ext cx="1680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3" name="Google Shape;153;p24"/>
          <p:cNvSpPr txBox="1"/>
          <p:nvPr>
            <p:ph idx="6" type="subTitle"/>
          </p:nvPr>
        </p:nvSpPr>
        <p:spPr>
          <a:xfrm>
            <a:off x="4735600" y="3484500"/>
            <a:ext cx="16806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hasCustomPrompt="1" idx="7" type="title"/>
          </p:nvPr>
        </p:nvSpPr>
        <p:spPr>
          <a:xfrm>
            <a:off x="5059000" y="1878133"/>
            <a:ext cx="906900" cy="9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/>
          <p:nvPr>
            <p:ph idx="8" type="title"/>
          </p:nvPr>
        </p:nvSpPr>
        <p:spPr>
          <a:xfrm>
            <a:off x="4735600" y="3069550"/>
            <a:ext cx="1680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6" name="Google Shape;156;p24"/>
          <p:cNvSpPr txBox="1"/>
          <p:nvPr>
            <p:ph idx="9" type="subTitle"/>
          </p:nvPr>
        </p:nvSpPr>
        <p:spPr>
          <a:xfrm>
            <a:off x="6743400" y="3484500"/>
            <a:ext cx="16806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hasCustomPrompt="1" idx="13" type="title"/>
          </p:nvPr>
        </p:nvSpPr>
        <p:spPr>
          <a:xfrm>
            <a:off x="7066800" y="1878132"/>
            <a:ext cx="906900" cy="9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8" name="Google Shape;158;p24"/>
          <p:cNvSpPr txBox="1"/>
          <p:nvPr>
            <p:ph idx="14" type="title"/>
          </p:nvPr>
        </p:nvSpPr>
        <p:spPr>
          <a:xfrm>
            <a:off x="6743400" y="3069550"/>
            <a:ext cx="1680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9" name="Google Shape;159;p24"/>
          <p:cNvSpPr txBox="1"/>
          <p:nvPr>
            <p:ph idx="15"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7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 txBox="1"/>
          <p:nvPr>
            <p:ph idx="1" type="subTitle"/>
          </p:nvPr>
        </p:nvSpPr>
        <p:spPr>
          <a:xfrm>
            <a:off x="720000" y="3599700"/>
            <a:ext cx="22854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hasCustomPrompt="1" type="title"/>
          </p:nvPr>
        </p:nvSpPr>
        <p:spPr>
          <a:xfrm>
            <a:off x="720000" y="2252000"/>
            <a:ext cx="2285400" cy="11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25"/>
          <p:cNvSpPr txBox="1"/>
          <p:nvPr>
            <p:ph idx="2" type="title"/>
          </p:nvPr>
        </p:nvSpPr>
        <p:spPr>
          <a:xfrm>
            <a:off x="720000" y="1515100"/>
            <a:ext cx="2285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5" name="Google Shape;165;p25"/>
          <p:cNvSpPr txBox="1"/>
          <p:nvPr>
            <p:ph idx="3" type="subTitle"/>
          </p:nvPr>
        </p:nvSpPr>
        <p:spPr>
          <a:xfrm>
            <a:off x="3429300" y="3599700"/>
            <a:ext cx="22854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hasCustomPrompt="1" idx="4" type="title"/>
          </p:nvPr>
        </p:nvSpPr>
        <p:spPr>
          <a:xfrm>
            <a:off x="3429300" y="2252000"/>
            <a:ext cx="2285400" cy="11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25"/>
          <p:cNvSpPr txBox="1"/>
          <p:nvPr>
            <p:ph idx="5" type="title"/>
          </p:nvPr>
        </p:nvSpPr>
        <p:spPr>
          <a:xfrm>
            <a:off x="3429300" y="1515100"/>
            <a:ext cx="2285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8" name="Google Shape;168;p25"/>
          <p:cNvSpPr txBox="1"/>
          <p:nvPr>
            <p:ph idx="6" type="subTitle"/>
          </p:nvPr>
        </p:nvSpPr>
        <p:spPr>
          <a:xfrm>
            <a:off x="6138600" y="3599700"/>
            <a:ext cx="22854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hasCustomPrompt="1" idx="7" type="title"/>
          </p:nvPr>
        </p:nvSpPr>
        <p:spPr>
          <a:xfrm>
            <a:off x="6138600" y="2252000"/>
            <a:ext cx="2285400" cy="113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200"/>
              <a:buNone/>
              <a:defRPr sz="6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" name="Google Shape;170;p25"/>
          <p:cNvSpPr txBox="1"/>
          <p:nvPr>
            <p:ph idx="8" type="title"/>
          </p:nvPr>
        </p:nvSpPr>
        <p:spPr>
          <a:xfrm>
            <a:off x="6138600" y="1515100"/>
            <a:ext cx="2285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1" name="Google Shape;171;p25"/>
          <p:cNvSpPr txBox="1"/>
          <p:nvPr>
            <p:ph idx="9"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 txBox="1"/>
          <p:nvPr/>
        </p:nvSpPr>
        <p:spPr>
          <a:xfrm>
            <a:off x="2849100" y="3353350"/>
            <a:ext cx="34458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" sz="11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5" name="Google Shape;175;p26"/>
          <p:cNvSpPr txBox="1"/>
          <p:nvPr>
            <p:ph idx="1" type="subTitle"/>
          </p:nvPr>
        </p:nvSpPr>
        <p:spPr>
          <a:xfrm>
            <a:off x="2679300" y="2086030"/>
            <a:ext cx="3785400" cy="12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6" name="Google Shape;176;p26"/>
          <p:cNvSpPr txBox="1"/>
          <p:nvPr>
            <p:ph idx="2" type="subTitle"/>
          </p:nvPr>
        </p:nvSpPr>
        <p:spPr>
          <a:xfrm rot="-1090">
            <a:off x="2679300" y="4184190"/>
            <a:ext cx="37854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26"/>
          <p:cNvSpPr txBox="1"/>
          <p:nvPr>
            <p:ph type="ctrTitle"/>
          </p:nvPr>
        </p:nvSpPr>
        <p:spPr>
          <a:xfrm>
            <a:off x="1374550" y="540000"/>
            <a:ext cx="6395100" cy="1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540000"/>
            <a:ext cx="7703700" cy="634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0000" y="1237079"/>
            <a:ext cx="7703700" cy="3366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050"/>
            </a:lvl1pPr>
            <a:lvl2pPr indent="-295275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indent="-295275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indent="-295275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indent="-295275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indent="-295275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indent="-295275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indent="-295275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indent="-295275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BLANK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lt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" name="Google Shape;189;p3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0" name="Google Shape;190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3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3" name="Google Shape;193;p3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1519838" y="1166488"/>
            <a:ext cx="2907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b="1" sz="3100"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subTitle"/>
          </p:nvPr>
        </p:nvSpPr>
        <p:spPr>
          <a:xfrm>
            <a:off x="4716563" y="1166488"/>
            <a:ext cx="2907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b="1" sz="31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3" type="subTitle"/>
          </p:nvPr>
        </p:nvSpPr>
        <p:spPr>
          <a:xfrm>
            <a:off x="1519838" y="2949813"/>
            <a:ext cx="2907600" cy="10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4" type="subTitle"/>
          </p:nvPr>
        </p:nvSpPr>
        <p:spPr>
          <a:xfrm>
            <a:off x="4716563" y="2949813"/>
            <a:ext cx="2907600" cy="10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 rot="-220">
            <a:off x="2230650" y="1882189"/>
            <a:ext cx="46827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1139000" y="955050"/>
            <a:ext cx="6866100" cy="32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1256400" y="1492013"/>
            <a:ext cx="66312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004050" y="2482388"/>
            <a:ext cx="5135700" cy="11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0"/>
          <p:cNvSpPr txBox="1"/>
          <p:nvPr>
            <p:ph type="title"/>
          </p:nvPr>
        </p:nvSpPr>
        <p:spPr>
          <a:xfrm>
            <a:off x="1476700" y="3222000"/>
            <a:ext cx="6190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ctrTitle"/>
          </p:nvPr>
        </p:nvSpPr>
        <p:spPr>
          <a:xfrm>
            <a:off x="727950" y="13046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Tyee Rocketry Club</a:t>
            </a:r>
            <a:endParaRPr/>
          </a:p>
        </p:txBody>
      </p:sp>
      <p:sp>
        <p:nvSpPr>
          <p:cNvPr id="200" name="Google Shape;200;p3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Coaches: Eugene Li, Varun Nair, Ishaan Makam</a:t>
            </a:r>
            <a:endParaRPr sz="12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Mentor: Mr. Burke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TARC Overview</a:t>
            </a:r>
            <a:endParaRPr/>
          </a:p>
        </p:txBody>
      </p:sp>
      <p:sp>
        <p:nvSpPr>
          <p:cNvPr id="206" name="Google Shape;206;p34"/>
          <p:cNvSpPr txBox="1"/>
          <p:nvPr/>
        </p:nvSpPr>
        <p:spPr>
          <a:xfrm>
            <a:off x="730575" y="1638250"/>
            <a:ext cx="7704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Different stages of competition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Same requirements for all teams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Washington DC Nationals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$2-3k cost per student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International competition in England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Free 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720000" y="540000"/>
            <a:ext cx="77037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Objectives</a:t>
            </a:r>
            <a:endParaRPr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720000" y="1237079"/>
            <a:ext cx="77037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October - December: 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Students will form teams of 5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Learn rocket construction techniques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Get familiar with computer simulations and CAD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January - April: 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Students will start working on their TARC rocket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Goal is to qualify for DC nationals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April - May: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If </a:t>
            </a: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students</a:t>
            </a: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 qualify for DC, they will start preparing for that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If not, we will introduce students to some more advanced rocketry projects such as using CFD and making their own flight computers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Hard limit of 15 students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aleway"/>
              <a:buChar char="-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Selection process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need from Students</a:t>
            </a:r>
            <a:endParaRPr/>
          </a:p>
        </p:txBody>
      </p:sp>
      <p:sp>
        <p:nvSpPr>
          <p:cNvPr id="218" name="Google Shape;218;p36"/>
          <p:cNvSpPr txBox="1"/>
          <p:nvPr/>
        </p:nvSpPr>
        <p:spPr>
          <a:xfrm>
            <a:off x="730575" y="1638250"/>
            <a:ext cx="77040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Passionate about science and rocketry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Motivated and interested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No prior experience necessary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Time requirements: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October - December: 5:00-7:00 every Thursday, 9:00-12:00 Saturday twice a month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January - April: 5:00-7:00 every Tuesday and Thursday, 9:00-12:00 Saturday 3-4 times a month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4 strikes rule 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Attendance, behavior, etc.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need from parents</a:t>
            </a:r>
            <a:endParaRPr/>
          </a:p>
        </p:txBody>
      </p:sp>
      <p:sp>
        <p:nvSpPr>
          <p:cNvPr id="224" name="Google Shape;224;p37"/>
          <p:cNvSpPr txBox="1"/>
          <p:nvPr/>
        </p:nvSpPr>
        <p:spPr>
          <a:xfrm>
            <a:off x="730575" y="1638250"/>
            <a:ext cx="77040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Industry connections 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Guest speakers, tours, etc.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Support for students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Weekly rotation for bringing meals to students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Driving and picking up students to launches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$400 non-refundable fee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Inter"/>
              <a:buChar char="-"/>
            </a:pPr>
            <a:r>
              <a:rPr lang="en" sz="1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More(Estimating 800+) if students make nationals</a:t>
            </a:r>
            <a:endParaRPr sz="1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i-fi Short Film Pitch Deck by Slidesgo">
  <a:themeElements>
    <a:clrScheme name="Simple Light">
      <a:dk1>
        <a:srgbClr val="161616"/>
      </a:dk1>
      <a:lt1>
        <a:srgbClr val="FFFFFF"/>
      </a:lt1>
      <a:dk2>
        <a:srgbClr val="FAF9EC"/>
      </a:dk2>
      <a:lt2>
        <a:srgbClr val="160D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AF9E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